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004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PMingLiU-ExtB"/>
                <a:cs typeface="PMingLiU-ExtB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PMingLiU-ExtB"/>
                <a:cs typeface="PMingLiU-ExtB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PMingLiU-ExtB"/>
                <a:cs typeface="PMingLiU-ExtB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PMingLiU-ExtB"/>
                <a:cs typeface="PMingLiU-ExtB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PMingLiU-ExtB"/>
                <a:cs typeface="PMingLiU-ExtB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87971" y="10426604"/>
            <a:ext cx="493395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PMingLiU-ExtB"/>
                <a:cs typeface="PMingLiU-ExtB"/>
              </a:defRPr>
            </a:lvl1pPr>
          </a:lstStyle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06628" y="763777"/>
          <a:ext cx="4023360" cy="5563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7350"/>
                <a:gridCol w="2313305"/>
                <a:gridCol w="1322705"/>
              </a:tblGrid>
              <a:tr h="18605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-25" dirty="0">
                          <a:latin typeface="MingLiU_HKSCS-ExtB"/>
                          <a:cs typeface="MingLiU_HKSCS-ExtB"/>
                        </a:rPr>
                        <a:t>尺寸</a:t>
                      </a:r>
                      <a:endParaRPr sz="950">
                        <a:latin typeface="MingLiU_HKSCS-ExtB"/>
                        <a:cs typeface="MingLiU_HKSCS-ExtB"/>
                      </a:endParaRPr>
                    </a:p>
                  </a:txBody>
                  <a:tcPr marL="0" marR="0" marT="209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-15" dirty="0">
                          <a:latin typeface="MingLiU_HKSCS-ExtB"/>
                          <a:cs typeface="MingLiU_HKSCS-ExtB"/>
                        </a:rPr>
                        <a:t>輪胎規格</a:t>
                      </a:r>
                      <a:endParaRPr sz="950">
                        <a:latin typeface="MingLiU_HKSCS-ExtB"/>
                        <a:cs typeface="MingLiU_HKSCS-ExtB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950" spc="-25" dirty="0">
                          <a:latin typeface="MingLiU_HKSCS-ExtB"/>
                          <a:cs typeface="MingLiU_HKSCS-ExtB"/>
                        </a:rPr>
                        <a:t>花紋</a:t>
                      </a:r>
                      <a:endParaRPr sz="950">
                        <a:latin typeface="MingLiU_HKSCS-ExtB"/>
                        <a:cs typeface="MingLiU_HKSCS-ExtB"/>
                      </a:endParaRPr>
                    </a:p>
                  </a:txBody>
                  <a:tcPr marL="0" marR="0" marT="209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85420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22.5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275/70R22.5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TR615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295/60R22.5-18PR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150/147K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TRS06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295/80R22.5-16PR</a:t>
                      </a:r>
                      <a:r>
                        <a:rPr sz="95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152/148M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TR601H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315/80R22.5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TR601H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315/80R22.5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TRS06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315/80R22.5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TR918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315/80R22.5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TRD09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315/80R22.5-18PR</a:t>
                      </a:r>
                      <a:r>
                        <a:rPr sz="95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154/151M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TR663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315/80R22.5-24PR</a:t>
                      </a:r>
                      <a:r>
                        <a:rPr sz="95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170/167F(157/154K)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TR663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385/65R22.5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TRT02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950" spc="-2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19.5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225/70R19.5-18PR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143/141J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245/70R19.5</a:t>
                      </a:r>
                      <a:r>
                        <a:rPr sz="9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18PR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141/140J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33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265/70R19.5-18PR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143/141J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TRS02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spc="-20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17.5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9.5R17.5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205/75R17.5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215/70R17.5-10PR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118/116N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TRA02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215/75R17.5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225/75R17.5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60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235/75R17.5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245/70R17.5-18PR</a:t>
                      </a:r>
                      <a:r>
                        <a:rPr sz="9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143/141J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TR685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50" spc="-25" dirty="0">
                          <a:solidFill>
                            <a:srgbClr val="0D0D0D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996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195/85R16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LT-12PR</a:t>
                      </a:r>
                      <a:r>
                        <a:rPr sz="95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114/112L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TRA02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6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205/85R16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LT-12PR</a:t>
                      </a:r>
                      <a:r>
                        <a:rPr sz="95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117/115L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397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20" dirty="0">
                          <a:latin typeface="Times New Roman"/>
                          <a:cs typeface="Times New Roman"/>
                        </a:rPr>
                        <a:t>TRA02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24-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25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385/95R24</a:t>
                      </a:r>
                      <a:r>
                        <a:rPr sz="950" spc="145" dirty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sz="950" dirty="0">
                          <a:latin typeface="SimSun"/>
                          <a:cs typeface="SimSun"/>
                        </a:rPr>
                        <a:t>含內胎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TB576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385/95R24</a:t>
                      </a:r>
                      <a:r>
                        <a:rPr sz="950" spc="145" dirty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sz="950" dirty="0">
                          <a:latin typeface="SimSun"/>
                          <a:cs typeface="SimSun"/>
                        </a:rPr>
                        <a:t>含內胎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841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TB586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385/95R25(14.00R25)</a:t>
                      </a:r>
                      <a:r>
                        <a:rPr sz="950" spc="1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170F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TB576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385/95R25(14.00R25)</a:t>
                      </a:r>
                      <a:r>
                        <a:rPr sz="950" spc="1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170F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TB586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445/95R25(16.00R25)</a:t>
                      </a:r>
                      <a:r>
                        <a:rPr sz="950" spc="1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174F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TB586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445/95R25(16.00R25)</a:t>
                      </a:r>
                      <a:r>
                        <a:rPr sz="950" spc="13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174F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TB576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7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505/95R25(18.00R25)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50" spc="-10" dirty="0">
                          <a:latin typeface="Times New Roman"/>
                          <a:cs typeface="Times New Roman"/>
                        </a:rPr>
                        <a:t>TB589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1270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17296" y="6532829"/>
            <a:ext cx="6862445" cy="169545"/>
          </a:xfrm>
          <a:custGeom>
            <a:avLst/>
            <a:gdLst/>
            <a:ahLst/>
            <a:cxnLst/>
            <a:rect l="l" t="t" r="r" b="b"/>
            <a:pathLst>
              <a:path w="6862445" h="169545">
                <a:moveTo>
                  <a:pt x="6862318" y="0"/>
                </a:moveTo>
                <a:lnTo>
                  <a:pt x="0" y="0"/>
                </a:lnTo>
                <a:lnTo>
                  <a:pt x="0" y="169468"/>
                </a:lnTo>
                <a:lnTo>
                  <a:pt x="6862318" y="169468"/>
                </a:lnTo>
                <a:lnTo>
                  <a:pt x="686231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4122" y="318261"/>
            <a:ext cx="1687195" cy="4279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950" b="1" spc="-10" dirty="0">
                <a:latin typeface="Yu Gothic"/>
                <a:cs typeface="Yu Gothic"/>
              </a:rPr>
              <a:t>同一股份有限公司</a:t>
            </a:r>
            <a:endParaRPr sz="950">
              <a:latin typeface="Yu Gothic"/>
              <a:cs typeface="Yu Gothic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950" b="1" dirty="0">
                <a:latin typeface="Times New Roman"/>
                <a:cs typeface="Times New Roman"/>
              </a:rPr>
              <a:t>TRIANGLE</a:t>
            </a:r>
            <a:r>
              <a:rPr sz="950" b="1" spc="50" dirty="0">
                <a:latin typeface="Times New Roman"/>
                <a:cs typeface="Times New Roman"/>
              </a:rPr>
              <a:t> </a:t>
            </a:r>
            <a:r>
              <a:rPr sz="950" b="1" dirty="0">
                <a:latin typeface="Times New Roman"/>
                <a:cs typeface="Times New Roman"/>
              </a:rPr>
              <a:t>TIRES</a:t>
            </a:r>
            <a:r>
              <a:rPr sz="950" b="1" spc="-10" dirty="0">
                <a:latin typeface="Yu Gothic"/>
                <a:cs typeface="Yu Gothic"/>
              </a:rPr>
              <a:t>／三角輪胎</a:t>
            </a:r>
            <a:endParaRPr sz="950">
              <a:latin typeface="Yu Gothic"/>
              <a:cs typeface="Yu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00069" y="6505193"/>
            <a:ext cx="30162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spc="-25" dirty="0">
                <a:solidFill>
                  <a:srgbClr val="FF0000"/>
                </a:solidFill>
                <a:latin typeface="Times New Roman"/>
                <a:cs typeface="Times New Roman"/>
              </a:rPr>
              <a:t>TBR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84250" y="8377366"/>
          <a:ext cx="6315074" cy="33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935"/>
                <a:gridCol w="1801494"/>
                <a:gridCol w="1317625"/>
                <a:gridCol w="1249045"/>
                <a:gridCol w="1069975"/>
              </a:tblGrid>
              <a:tr h="168910">
                <a:tc>
                  <a:txBody>
                    <a:bodyPr/>
                    <a:lstStyle/>
                    <a:p>
                      <a:pPr marR="66040" algn="ctr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275/70R22.5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295/60R22.5&amp;315/80R22.5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21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295/315-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80R22.5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315/80R22.5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315/80R22.5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8910">
                <a:tc>
                  <a:txBody>
                    <a:bodyPr/>
                    <a:lstStyle/>
                    <a:p>
                      <a:pPr marR="130175" algn="ctr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TR615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6420">
                        <a:lnSpc>
                          <a:spcPts val="123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TRS06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sz="1100" spc="-20" dirty="0">
                          <a:latin typeface="SimSun"/>
                          <a:cs typeface="SimSun"/>
                        </a:rPr>
                        <a:t>加寬)</a:t>
                      </a:r>
                      <a:endParaRPr sz="1100">
                        <a:latin typeface="SimSun"/>
                        <a:cs typeface="SimSu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TR601H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1230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TR918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052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TRD09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828" y="6711695"/>
            <a:ext cx="1292606" cy="17238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1594" y="6656323"/>
            <a:ext cx="1172260" cy="18671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4341" y="6693407"/>
            <a:ext cx="1139342" cy="174218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3123310" y="6693382"/>
            <a:ext cx="4030979" cy="1737995"/>
            <a:chOff x="3123310" y="6693382"/>
            <a:chExt cx="4030979" cy="173799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3579" y="6693382"/>
              <a:ext cx="0" cy="5120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783580" y="6693382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3310" y="6693407"/>
              <a:ext cx="1281430" cy="173735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40856" y="6703059"/>
              <a:ext cx="1313434" cy="1708150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9010" y="8727082"/>
            <a:ext cx="1219617" cy="182718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1763267" y="8691091"/>
            <a:ext cx="2547620" cy="1881505"/>
            <a:chOff x="1763267" y="8691091"/>
            <a:chExt cx="2547620" cy="1881505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3267" y="8691091"/>
              <a:ext cx="1240536" cy="188150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5205" y="8709405"/>
              <a:ext cx="1265529" cy="1853438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04614" y="8682532"/>
            <a:ext cx="1239316" cy="189250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84215" y="8709328"/>
            <a:ext cx="1260347" cy="1865706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7296" y="367730"/>
          <a:ext cx="6862445" cy="3020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62445"/>
              </a:tblGrid>
              <a:tr h="168275">
                <a:tc>
                  <a:txBody>
                    <a:bodyPr/>
                    <a:lstStyle/>
                    <a:p>
                      <a:pPr marL="228600">
                        <a:lnSpc>
                          <a:spcPts val="1215"/>
                        </a:lnSpc>
                        <a:tabLst>
                          <a:tab pos="1600835" algn="l"/>
                          <a:tab pos="3148330" algn="l"/>
                          <a:tab pos="4396740" algn="l"/>
                          <a:tab pos="5351145" algn="l"/>
                        </a:tabLst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315/80R22.5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385/65R22.5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17.5-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19.5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265/70R19.5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215/70R17.5&amp;195/205-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85R16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46075">
                <a:tc>
                  <a:txBody>
                    <a:bodyPr/>
                    <a:lstStyle/>
                    <a:p>
                      <a:pPr marL="333375">
                        <a:lnSpc>
                          <a:spcPts val="1305"/>
                        </a:lnSpc>
                        <a:tabLst>
                          <a:tab pos="1696085" algn="l"/>
                          <a:tab pos="3122930" algn="l"/>
                          <a:tab pos="4500245" algn="l"/>
                          <a:tab pos="585025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TR663(</a:t>
                      </a:r>
                      <a:r>
                        <a:rPr sz="1100" dirty="0">
                          <a:latin typeface="SimSun"/>
                          <a:cs typeface="SimSun"/>
                        </a:rPr>
                        <a:t>超載</a:t>
                      </a:r>
                      <a:r>
                        <a:rPr sz="1100" spc="-50" dirty="0">
                          <a:latin typeface="SimSun"/>
                          <a:cs typeface="SimSun"/>
                        </a:rPr>
                        <a:t>)</a:t>
                      </a:r>
                      <a:r>
                        <a:rPr sz="1100" dirty="0">
                          <a:latin typeface="SimSun"/>
                          <a:cs typeface="SimSun"/>
                        </a:rPr>
                        <a:t>	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TRT02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TR685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TRS02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TRA02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2540" algn="ctr">
                        <a:lnSpc>
                          <a:spcPts val="1275"/>
                        </a:lnSpc>
                      </a:pPr>
                      <a:r>
                        <a:rPr sz="1100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OTR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1F1F1"/>
                    </a:solidFill>
                  </a:tcPr>
                </a:tc>
              </a:tr>
              <a:tr h="2099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8115">
                        <a:lnSpc>
                          <a:spcPts val="1285"/>
                        </a:lnSpc>
                        <a:tabLst>
                          <a:tab pos="2799715" algn="l"/>
                          <a:tab pos="5047615" algn="l"/>
                        </a:tabLst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385/95R24</a:t>
                      </a:r>
                      <a:r>
                        <a:rPr sz="11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385/95R25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385/65R24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505/95R25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/>
                    <a:lstStyle/>
                    <a:p>
                      <a:pPr marL="543560">
                        <a:lnSpc>
                          <a:spcPts val="1180"/>
                        </a:lnSpc>
                        <a:tabLst>
                          <a:tab pos="2797175" algn="l"/>
                          <a:tab pos="5085715" algn="l"/>
                        </a:tabLst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TB576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TB586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TB589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5783579" y="708634"/>
            <a:ext cx="0" cy="51435"/>
            <a:chOff x="5783579" y="708634"/>
            <a:chExt cx="0" cy="51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3579" y="713289"/>
              <a:ext cx="0" cy="4655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783580" y="708634"/>
              <a:ext cx="0" cy="51435"/>
            </a:xfrm>
            <a:custGeom>
              <a:avLst/>
              <a:gdLst/>
              <a:ahLst/>
              <a:cxnLst/>
              <a:rect l="l" t="t" r="r" b="b"/>
              <a:pathLst>
                <a:path h="51434">
                  <a:moveTo>
                    <a:pt x="0" y="51206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102" y="359663"/>
            <a:ext cx="1313434" cy="2806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3267" y="359663"/>
            <a:ext cx="1240536" cy="977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4614" y="359663"/>
            <a:ext cx="1239316" cy="2311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84215" y="359663"/>
            <a:ext cx="1260347" cy="2311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1129" y="1034795"/>
            <a:ext cx="1638935" cy="197573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58185" y="1048257"/>
            <a:ext cx="1422781" cy="197700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83784" y="1016507"/>
            <a:ext cx="1526032" cy="1976374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60"/>
              </a:lnSpc>
            </a:pPr>
            <a:r>
              <a:rPr spc="-10" dirty="0"/>
              <a:t>2024/9/10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</Words>
  <Application>Microsoft Office PowerPoint</Application>
  <PresentationFormat>自訂</PresentationFormat>
  <Paragraphs>112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SimSun</vt:lpstr>
      <vt:lpstr>Yu Gothic</vt:lpstr>
      <vt:lpstr>MingLiU_HKSCS-ExtB</vt:lpstr>
      <vt:lpstr>PMingLiU-ExtB</vt:lpstr>
      <vt:lpstr>Calibri</vt:lpstr>
      <vt:lpstr>Times New Roman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Arise</dc:creator>
  <cp:lastModifiedBy>Nancy</cp:lastModifiedBy>
  <cp:revision>1</cp:revision>
  <dcterms:created xsi:type="dcterms:W3CDTF">2024-09-10T07:28:35Z</dcterms:created>
  <dcterms:modified xsi:type="dcterms:W3CDTF">2024-09-10T07:29:11Z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2024-09-10T00:00:00Z</vt:filetime>
  </property>
  <property fmtid="{D5CDD505-2E9C-101B-9397-08002B2CF9AE}" pid="3" name="Creator">
    <vt:lpwstr>Microsoft® Excel® 2013</vt:lpwstr>
  </property>
  <property fmtid="{D5CDD505-2E9C-101B-9397-08002B2CF9AE}" pid="4" name="LastSaved">
    <vt:filetime>2024-09-10T00:00:00Z</vt:filetime>
  </property>
  <property fmtid="{D5CDD505-2E9C-101B-9397-08002B2CF9AE}" pid="5" name="Producer">
    <vt:lpwstr>Microsoft® Excel® 2013</vt:lpwstr>
  </property>
</Properties>
</file>